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2" r:id="rId3"/>
    <p:sldId id="261" r:id="rId4"/>
    <p:sldId id="262" r:id="rId5"/>
    <p:sldId id="265" r:id="rId6"/>
    <p:sldId id="266" r:id="rId7"/>
    <p:sldId id="267" r:id="rId8"/>
    <p:sldId id="268" r:id="rId9"/>
    <p:sldId id="270" r:id="rId10"/>
    <p:sldId id="269" r:id="rId11"/>
    <p:sldId id="271" r:id="rId12"/>
    <p:sldId id="263" r:id="rId13"/>
  </p:sldIdLst>
  <p:sldSz cx="8572500" cy="8572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26B7"/>
    <a:srgbClr val="F0EA00"/>
    <a:srgbClr val="7DA382"/>
    <a:srgbClr val="F3B10D"/>
    <a:srgbClr val="F1A60F"/>
    <a:srgbClr val="E9B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7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38" y="1402954"/>
            <a:ext cx="7286625" cy="2984500"/>
          </a:xfrm>
        </p:spPr>
        <p:txBody>
          <a:bodyPr anchor="b"/>
          <a:lstStyle>
            <a:lvl1pPr algn="ctr">
              <a:defRPr sz="562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563" y="4502547"/>
            <a:ext cx="6429375" cy="2069703"/>
          </a:xfrm>
        </p:spPr>
        <p:txBody>
          <a:bodyPr/>
          <a:lstStyle>
            <a:lvl1pPr marL="0" indent="0" algn="ctr">
              <a:buNone/>
              <a:defRPr sz="2250"/>
            </a:lvl1pPr>
            <a:lvl2pPr marL="428625" indent="0" algn="ctr">
              <a:buNone/>
              <a:defRPr sz="1875"/>
            </a:lvl2pPr>
            <a:lvl3pPr marL="857250" indent="0" algn="ctr">
              <a:buNone/>
              <a:defRPr sz="1688"/>
            </a:lvl3pPr>
            <a:lvl4pPr marL="1285875" indent="0" algn="ctr">
              <a:buNone/>
              <a:defRPr sz="1500"/>
            </a:lvl4pPr>
            <a:lvl5pPr marL="1714500" indent="0" algn="ctr">
              <a:buNone/>
              <a:defRPr sz="1500"/>
            </a:lvl5pPr>
            <a:lvl6pPr marL="2143125" indent="0" algn="ctr">
              <a:buNone/>
              <a:defRPr sz="1500"/>
            </a:lvl6pPr>
            <a:lvl7pPr marL="2571750" indent="0" algn="ctr">
              <a:buNone/>
              <a:defRPr sz="1500"/>
            </a:lvl7pPr>
            <a:lvl8pPr marL="3000375" indent="0" algn="ctr">
              <a:buNone/>
              <a:defRPr sz="1500"/>
            </a:lvl8pPr>
            <a:lvl9pPr marL="34290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48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9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4696" y="456406"/>
            <a:ext cx="1848445" cy="726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9360" y="456406"/>
            <a:ext cx="5438180" cy="72647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7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5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95" y="2137175"/>
            <a:ext cx="7393781" cy="3565921"/>
          </a:xfrm>
        </p:spPr>
        <p:txBody>
          <a:bodyPr anchor="b"/>
          <a:lstStyle>
            <a:lvl1pPr>
              <a:defRPr sz="562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895" y="5736831"/>
            <a:ext cx="7393781" cy="1875234"/>
          </a:xfrm>
        </p:spPr>
        <p:txBody>
          <a:bodyPr/>
          <a:lstStyle>
            <a:lvl1pPr marL="0" indent="0">
              <a:buNone/>
              <a:defRPr sz="2250">
                <a:solidFill>
                  <a:schemeClr val="tx1"/>
                </a:solidFill>
              </a:defRPr>
            </a:lvl1pPr>
            <a:lvl2pPr marL="428625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2pPr>
            <a:lvl3pPr marL="85725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3pPr>
            <a:lvl4pPr marL="128587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145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431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57175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0037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429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359" y="2282031"/>
            <a:ext cx="3643313" cy="54391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9828" y="2282031"/>
            <a:ext cx="3643313" cy="54391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0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476" y="456408"/>
            <a:ext cx="7393781" cy="165695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477" y="2101454"/>
            <a:ext cx="3626569" cy="1029890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625" indent="0">
              <a:buNone/>
              <a:defRPr sz="1875" b="1"/>
            </a:lvl2pPr>
            <a:lvl3pPr marL="857250" indent="0">
              <a:buNone/>
              <a:defRPr sz="1688" b="1"/>
            </a:lvl3pPr>
            <a:lvl4pPr marL="1285875" indent="0">
              <a:buNone/>
              <a:defRPr sz="1500" b="1"/>
            </a:lvl4pPr>
            <a:lvl5pPr marL="1714500" indent="0">
              <a:buNone/>
              <a:defRPr sz="1500" b="1"/>
            </a:lvl5pPr>
            <a:lvl6pPr marL="2143125" indent="0">
              <a:buNone/>
              <a:defRPr sz="1500" b="1"/>
            </a:lvl6pPr>
            <a:lvl7pPr marL="2571750" indent="0">
              <a:buNone/>
              <a:defRPr sz="1500" b="1"/>
            </a:lvl7pPr>
            <a:lvl8pPr marL="3000375" indent="0">
              <a:buNone/>
              <a:defRPr sz="1500" b="1"/>
            </a:lvl8pPr>
            <a:lvl9pPr marL="3429000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477" y="3131344"/>
            <a:ext cx="3626569" cy="460573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9829" y="2101454"/>
            <a:ext cx="3644429" cy="1029890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625" indent="0">
              <a:buNone/>
              <a:defRPr sz="1875" b="1"/>
            </a:lvl2pPr>
            <a:lvl3pPr marL="857250" indent="0">
              <a:buNone/>
              <a:defRPr sz="1688" b="1"/>
            </a:lvl3pPr>
            <a:lvl4pPr marL="1285875" indent="0">
              <a:buNone/>
              <a:defRPr sz="1500" b="1"/>
            </a:lvl4pPr>
            <a:lvl5pPr marL="1714500" indent="0">
              <a:buNone/>
              <a:defRPr sz="1500" b="1"/>
            </a:lvl5pPr>
            <a:lvl6pPr marL="2143125" indent="0">
              <a:buNone/>
              <a:defRPr sz="1500" b="1"/>
            </a:lvl6pPr>
            <a:lvl7pPr marL="2571750" indent="0">
              <a:buNone/>
              <a:defRPr sz="1500" b="1"/>
            </a:lvl7pPr>
            <a:lvl8pPr marL="3000375" indent="0">
              <a:buNone/>
              <a:defRPr sz="1500" b="1"/>
            </a:lvl8pPr>
            <a:lvl9pPr marL="3429000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9829" y="3131344"/>
            <a:ext cx="3644429" cy="460573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81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89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50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476" y="571500"/>
            <a:ext cx="2764854" cy="2000250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4429" y="1234283"/>
            <a:ext cx="4339828" cy="6092031"/>
          </a:xfrm>
        </p:spPr>
        <p:txBody>
          <a:bodyPr/>
          <a:lstStyle>
            <a:lvl1pPr>
              <a:defRPr sz="3000"/>
            </a:lvl1pPr>
            <a:lvl2pPr>
              <a:defRPr sz="2625"/>
            </a:lvl2pPr>
            <a:lvl3pPr>
              <a:defRPr sz="2250"/>
            </a:lvl3pPr>
            <a:lvl4pPr>
              <a:defRPr sz="1875"/>
            </a:lvl4pPr>
            <a:lvl5pPr>
              <a:defRPr sz="1875"/>
            </a:lvl5pPr>
            <a:lvl6pPr>
              <a:defRPr sz="1875"/>
            </a:lvl6pPr>
            <a:lvl7pPr>
              <a:defRPr sz="1875"/>
            </a:lvl7pPr>
            <a:lvl8pPr>
              <a:defRPr sz="1875"/>
            </a:lvl8pPr>
            <a:lvl9pPr>
              <a:defRPr sz="187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476" y="2571750"/>
            <a:ext cx="2764854" cy="4764485"/>
          </a:xfrm>
        </p:spPr>
        <p:txBody>
          <a:bodyPr/>
          <a:lstStyle>
            <a:lvl1pPr marL="0" indent="0">
              <a:buNone/>
              <a:defRPr sz="1500"/>
            </a:lvl1pPr>
            <a:lvl2pPr marL="428625" indent="0">
              <a:buNone/>
              <a:defRPr sz="1313"/>
            </a:lvl2pPr>
            <a:lvl3pPr marL="857250" indent="0">
              <a:buNone/>
              <a:defRPr sz="1125"/>
            </a:lvl3pPr>
            <a:lvl4pPr marL="1285875" indent="0">
              <a:buNone/>
              <a:defRPr sz="938"/>
            </a:lvl4pPr>
            <a:lvl5pPr marL="1714500" indent="0">
              <a:buNone/>
              <a:defRPr sz="938"/>
            </a:lvl5pPr>
            <a:lvl6pPr marL="2143125" indent="0">
              <a:buNone/>
              <a:defRPr sz="938"/>
            </a:lvl6pPr>
            <a:lvl7pPr marL="2571750" indent="0">
              <a:buNone/>
              <a:defRPr sz="938"/>
            </a:lvl7pPr>
            <a:lvl8pPr marL="3000375" indent="0">
              <a:buNone/>
              <a:defRPr sz="938"/>
            </a:lvl8pPr>
            <a:lvl9pPr marL="3429000" indent="0">
              <a:buNone/>
              <a:defRPr sz="93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50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476" y="571500"/>
            <a:ext cx="2764854" cy="2000250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44429" y="1234283"/>
            <a:ext cx="4339828" cy="6092031"/>
          </a:xfrm>
        </p:spPr>
        <p:txBody>
          <a:bodyPr anchor="t"/>
          <a:lstStyle>
            <a:lvl1pPr marL="0" indent="0">
              <a:buNone/>
              <a:defRPr sz="3000"/>
            </a:lvl1pPr>
            <a:lvl2pPr marL="428625" indent="0">
              <a:buNone/>
              <a:defRPr sz="2625"/>
            </a:lvl2pPr>
            <a:lvl3pPr marL="857250" indent="0">
              <a:buNone/>
              <a:defRPr sz="2250"/>
            </a:lvl3pPr>
            <a:lvl4pPr marL="1285875" indent="0">
              <a:buNone/>
              <a:defRPr sz="1875"/>
            </a:lvl4pPr>
            <a:lvl5pPr marL="1714500" indent="0">
              <a:buNone/>
              <a:defRPr sz="1875"/>
            </a:lvl5pPr>
            <a:lvl6pPr marL="2143125" indent="0">
              <a:buNone/>
              <a:defRPr sz="1875"/>
            </a:lvl6pPr>
            <a:lvl7pPr marL="2571750" indent="0">
              <a:buNone/>
              <a:defRPr sz="1875"/>
            </a:lvl7pPr>
            <a:lvl8pPr marL="3000375" indent="0">
              <a:buNone/>
              <a:defRPr sz="1875"/>
            </a:lvl8pPr>
            <a:lvl9pPr marL="3429000" indent="0">
              <a:buNone/>
              <a:defRPr sz="187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476" y="2571750"/>
            <a:ext cx="2764854" cy="4764485"/>
          </a:xfrm>
        </p:spPr>
        <p:txBody>
          <a:bodyPr/>
          <a:lstStyle>
            <a:lvl1pPr marL="0" indent="0">
              <a:buNone/>
              <a:defRPr sz="1500"/>
            </a:lvl1pPr>
            <a:lvl2pPr marL="428625" indent="0">
              <a:buNone/>
              <a:defRPr sz="1313"/>
            </a:lvl2pPr>
            <a:lvl3pPr marL="857250" indent="0">
              <a:buNone/>
              <a:defRPr sz="1125"/>
            </a:lvl3pPr>
            <a:lvl4pPr marL="1285875" indent="0">
              <a:buNone/>
              <a:defRPr sz="938"/>
            </a:lvl4pPr>
            <a:lvl5pPr marL="1714500" indent="0">
              <a:buNone/>
              <a:defRPr sz="938"/>
            </a:lvl5pPr>
            <a:lvl6pPr marL="2143125" indent="0">
              <a:buNone/>
              <a:defRPr sz="938"/>
            </a:lvl6pPr>
            <a:lvl7pPr marL="2571750" indent="0">
              <a:buNone/>
              <a:defRPr sz="938"/>
            </a:lvl7pPr>
            <a:lvl8pPr marL="3000375" indent="0">
              <a:buNone/>
              <a:defRPr sz="938"/>
            </a:lvl8pPr>
            <a:lvl9pPr marL="3429000" indent="0">
              <a:buNone/>
              <a:defRPr sz="93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3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360" y="456408"/>
            <a:ext cx="7393781" cy="165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360" y="2282031"/>
            <a:ext cx="7393781" cy="5439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9359" y="7945440"/>
            <a:ext cx="1928813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119EF-C093-497D-A23D-D2B0CF40F7BB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9641" y="7945440"/>
            <a:ext cx="2893219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4328" y="7945440"/>
            <a:ext cx="1928813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FA50B-7D0A-4B06-84D1-D4418736A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274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57250" rtl="0" eaLnBrk="1" latinLnBrk="1" hangingPunct="1">
        <a:lnSpc>
          <a:spcPct val="90000"/>
        </a:lnSpc>
        <a:spcBef>
          <a:spcPct val="0"/>
        </a:spcBef>
        <a:buNone/>
        <a:defRPr sz="41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857250" rtl="0" eaLnBrk="1" latinLnBrk="1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1pPr>
      <a:lvl2pPr marL="642938" indent="-214313" algn="l" defTabSz="857250" rtl="0" eaLnBrk="1" latinLnBrk="1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214313" algn="l" defTabSz="857250" rtl="0" eaLnBrk="1" latinLnBrk="1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3pPr>
      <a:lvl4pPr marL="1500188" indent="-214313" algn="l" defTabSz="857250" rtl="0" eaLnBrk="1" latinLnBrk="1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928813" indent="-214313" algn="l" defTabSz="857250" rtl="0" eaLnBrk="1" latinLnBrk="1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357438" indent="-214313" algn="l" defTabSz="857250" rtl="0" eaLnBrk="1" latinLnBrk="1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786063" indent="-214313" algn="l" defTabSz="857250" rtl="0" eaLnBrk="1" latinLnBrk="1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214688" indent="-214313" algn="l" defTabSz="857250" rtl="0" eaLnBrk="1" latinLnBrk="1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643313" indent="-214313" algn="l" defTabSz="857250" rtl="0" eaLnBrk="1" latinLnBrk="1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7250" rtl="0" eaLnBrk="1" latinLnBrk="1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625" algn="l" defTabSz="857250" rtl="0" eaLnBrk="1" latinLnBrk="1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algn="l" defTabSz="857250" rtl="0" eaLnBrk="1" latinLnBrk="1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875" algn="l" defTabSz="857250" rtl="0" eaLnBrk="1" latinLnBrk="1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algn="l" defTabSz="857250" rtl="0" eaLnBrk="1" latinLnBrk="1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3125" algn="l" defTabSz="857250" rtl="0" eaLnBrk="1" latinLnBrk="1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750" algn="l" defTabSz="857250" rtl="0" eaLnBrk="1" latinLnBrk="1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375" algn="l" defTabSz="857250" rtl="0" eaLnBrk="1" latinLnBrk="1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9000" algn="l" defTabSz="857250" rtl="0" eaLnBrk="1" latinLnBrk="1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4F4B94C-D495-492F-B759-9E8EB9D73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2500" cy="6187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6D95AE-3D35-4594-A142-8029D0AFC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41" y="6489757"/>
            <a:ext cx="4884218" cy="177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7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E5599C42-B410-494B-9907-D9044E7D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8" y="5721463"/>
            <a:ext cx="2843584" cy="2729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19D8A6-606A-4FB0-929F-451DF03A11BB}"/>
              </a:ext>
            </a:extLst>
          </p:cNvPr>
          <p:cNvSpPr txBox="1"/>
          <p:nvPr/>
        </p:nvSpPr>
        <p:spPr>
          <a:xfrm>
            <a:off x="262510" y="6068290"/>
            <a:ext cx="414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8. </a:t>
            </a:r>
            <a:r>
              <a:rPr lang="ko-KR" altLang="en-US" sz="3600" b="1" dirty="0" err="1">
                <a:solidFill>
                  <a:srgbClr val="0070C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프랑키</a:t>
            </a:r>
            <a:endParaRPr lang="ko-KR" altLang="en-US" sz="3600" b="1" dirty="0">
              <a:solidFill>
                <a:srgbClr val="0070C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10F87-1637-4FFD-86D4-C1E4A94C4A79}"/>
              </a:ext>
            </a:extLst>
          </p:cNvPr>
          <p:cNvSpPr txBox="1"/>
          <p:nvPr/>
        </p:nvSpPr>
        <p:spPr>
          <a:xfrm>
            <a:off x="262510" y="6714621"/>
            <a:ext cx="81808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70C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프랑키는 밀짚모자 해적단의 </a:t>
            </a:r>
            <a:r>
              <a:rPr lang="en-US" altLang="ko-KR" sz="2800" dirty="0">
                <a:solidFill>
                  <a:srgbClr val="0070C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7</a:t>
            </a:r>
            <a:r>
              <a:rPr lang="ko-KR" altLang="en-US" sz="2800" dirty="0">
                <a:solidFill>
                  <a:srgbClr val="0070C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번째 동료이다</a:t>
            </a:r>
            <a:r>
              <a:rPr lang="en-US" altLang="ko-KR" sz="2800" dirty="0">
                <a:solidFill>
                  <a:srgbClr val="0070C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800" dirty="0">
                <a:solidFill>
                  <a:srgbClr val="0070C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자신의 몸을 로봇으로 개조한 조선공이다</a:t>
            </a:r>
            <a:r>
              <a:rPr lang="en-US" altLang="ko-KR" sz="2800" dirty="0">
                <a:solidFill>
                  <a:srgbClr val="0070C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자기가 만든 최고의 배가 세계일주와 해적왕의 배가 되는 것을 목표로 한다</a:t>
            </a:r>
            <a:r>
              <a:rPr lang="en-US" altLang="ko-KR" sz="2800" dirty="0">
                <a:solidFill>
                  <a:srgbClr val="0070C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solidFill>
                <a:srgbClr val="0070C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AA98B0D-94D4-46A2-B98E-313D59DDB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2500" cy="59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18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E5599C42-B410-494B-9907-D9044E7D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8" y="5721463"/>
            <a:ext cx="2843584" cy="2729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19D8A6-606A-4FB0-929F-451DF03A11BB}"/>
              </a:ext>
            </a:extLst>
          </p:cNvPr>
          <p:cNvSpPr txBox="1"/>
          <p:nvPr/>
        </p:nvSpPr>
        <p:spPr>
          <a:xfrm>
            <a:off x="262510" y="6068290"/>
            <a:ext cx="414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9. </a:t>
            </a:r>
            <a:r>
              <a:rPr lang="ko-KR" altLang="en-US" sz="3600" b="1" dirty="0" err="1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브룩</a:t>
            </a:r>
            <a:endParaRPr lang="ko-KR" altLang="en-US" sz="3600" b="1" dirty="0">
              <a:solidFill>
                <a:schemeClr val="accent3">
                  <a:lumMod val="50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10F87-1637-4FFD-86D4-C1E4A94C4A79}"/>
              </a:ext>
            </a:extLst>
          </p:cNvPr>
          <p:cNvSpPr txBox="1"/>
          <p:nvPr/>
        </p:nvSpPr>
        <p:spPr>
          <a:xfrm>
            <a:off x="48754" y="6702746"/>
            <a:ext cx="86914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브룩은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밀짚모자 해적단의 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8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번째 동료이다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부활부활 열매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”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의 능력자이며 한번 죽었다 살아난 음악가이다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그랜드 라인에 있는 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2800" dirty="0" err="1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라분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”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이라는 고래를 다시 만나는 것을 목표로 한다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448FD1-038C-4A9D-A87E-6F48B1CAE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2500" cy="59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E5599C42-B410-494B-9907-D9044E7D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8" y="5721463"/>
            <a:ext cx="2843584" cy="2729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C06022-7869-41D8-87EC-D89B1A1A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2500" cy="5961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86F1E9-67C1-4145-90DC-2FA25159D6B7}"/>
              </a:ext>
            </a:extLst>
          </p:cNvPr>
          <p:cNvSpPr txBox="1"/>
          <p:nvPr/>
        </p:nvSpPr>
        <p:spPr>
          <a:xfrm>
            <a:off x="1436915" y="6363108"/>
            <a:ext cx="6222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00206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과연</a:t>
            </a:r>
            <a:r>
              <a:rPr lang="en-US" altLang="ko-KR" sz="4400" dirty="0">
                <a:solidFill>
                  <a:srgbClr val="00206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4400" dirty="0">
                <a:solidFill>
                  <a:srgbClr val="00206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다음에 들어올 동료는 누구 일까요</a:t>
            </a:r>
            <a:r>
              <a:rPr lang="en-US" altLang="ko-KR" sz="4400" dirty="0">
                <a:solidFill>
                  <a:srgbClr val="00206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??</a:t>
            </a:r>
            <a:endParaRPr lang="ko-KR" altLang="en-US" sz="4400" dirty="0">
              <a:solidFill>
                <a:srgbClr val="00206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72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A6D95AE-3D35-4594-A142-8029D0AFC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16" y="243336"/>
            <a:ext cx="4884218" cy="17702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440900-A4A3-46DB-8436-715E466F0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461"/>
            <a:ext cx="8572500" cy="42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E3C4D-A2DA-464D-B6BF-E16D6992839A}"/>
              </a:ext>
            </a:extLst>
          </p:cNvPr>
          <p:cNvSpPr txBox="1"/>
          <p:nvPr/>
        </p:nvSpPr>
        <p:spPr>
          <a:xfrm>
            <a:off x="866898" y="6882614"/>
            <a:ext cx="8572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00206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밀짚모자 해적단의 멤버를 </a:t>
            </a:r>
            <a:r>
              <a:rPr lang="en-US" altLang="ko-KR" sz="4400" dirty="0">
                <a:solidFill>
                  <a:srgbClr val="00206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									</a:t>
            </a:r>
            <a:r>
              <a:rPr lang="ko-KR" altLang="en-US" sz="4400" dirty="0">
                <a:solidFill>
                  <a:srgbClr val="00206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알아보자</a:t>
            </a:r>
            <a:r>
              <a:rPr lang="en-US" altLang="ko-KR" sz="4400" dirty="0">
                <a:solidFill>
                  <a:srgbClr val="00206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  <a:endParaRPr lang="ko-KR" altLang="en-US" sz="4400" dirty="0">
              <a:solidFill>
                <a:srgbClr val="00206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28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E5599C42-B410-494B-9907-D9044E7D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8" y="5721463"/>
            <a:ext cx="2843584" cy="2729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0D83EE-49BA-481B-AAA9-2748B92D8287}"/>
              </a:ext>
            </a:extLst>
          </p:cNvPr>
          <p:cNvSpPr txBox="1"/>
          <p:nvPr/>
        </p:nvSpPr>
        <p:spPr>
          <a:xfrm>
            <a:off x="262510" y="6068290"/>
            <a:ext cx="370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sz="3600" b="1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몽키 </a:t>
            </a:r>
            <a:r>
              <a:rPr lang="en-US" altLang="ko-KR" sz="3600" b="1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.D. </a:t>
            </a:r>
            <a:r>
              <a:rPr lang="ko-KR" altLang="en-US" sz="3600" b="1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루피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AF82D-7951-48EC-AE0D-9EBB0DB18BD6}"/>
              </a:ext>
            </a:extLst>
          </p:cNvPr>
          <p:cNvSpPr txBox="1"/>
          <p:nvPr/>
        </p:nvSpPr>
        <p:spPr>
          <a:xfrm>
            <a:off x="262510" y="6821496"/>
            <a:ext cx="857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루피는 밀짚모자 해적단의 선장을 맡고 있다</a:t>
            </a:r>
            <a:r>
              <a:rPr lang="en-US" altLang="ko-KR" sz="2800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800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2800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고무고무 열매</a:t>
            </a:r>
            <a:r>
              <a:rPr lang="en-US" altLang="ko-KR" sz="2800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”</a:t>
            </a:r>
            <a:r>
              <a:rPr lang="ko-KR" altLang="en-US" sz="2800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라는 악마의 열매를 먹었으며 해적왕을 목표로 한다</a:t>
            </a:r>
            <a:r>
              <a:rPr lang="en-US" altLang="ko-KR" sz="2800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r>
              <a:rPr lang="ko-KR" altLang="en-US" sz="2800" dirty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</a:p>
        </p:txBody>
      </p:sp>
      <p:pic>
        <p:nvPicPr>
          <p:cNvPr id="10" name="그림 9" descr="텍스트, 신문이(가) 표시된 사진&#10;&#10;높은 신뢰도로 생성된 설명">
            <a:extLst>
              <a:ext uri="{FF2B5EF4-FFF2-40B4-BE49-F238E27FC236}">
                <a16:creationId xmlns:a16="http://schemas.microsoft.com/office/drawing/2014/main" id="{78B53D0E-489F-4E80-8038-D25618BBE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572499" cy="596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3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E5599C42-B410-494B-9907-D9044E7D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8" y="5721463"/>
            <a:ext cx="2843584" cy="2729841"/>
          </a:xfrm>
          <a:prstGeom prst="rect">
            <a:avLst/>
          </a:prstGeom>
        </p:spPr>
      </p:pic>
      <p:pic>
        <p:nvPicPr>
          <p:cNvPr id="3" name="그림 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CDE3CB2D-2D22-49C1-B7EB-FDF87EE9B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72500" cy="5949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19D8A6-606A-4FB0-929F-451DF03A11BB}"/>
              </a:ext>
            </a:extLst>
          </p:cNvPr>
          <p:cNvSpPr txBox="1"/>
          <p:nvPr/>
        </p:nvSpPr>
        <p:spPr>
          <a:xfrm>
            <a:off x="262510" y="6068290"/>
            <a:ext cx="414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sz="3600" b="1" dirty="0" err="1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롤로노아</a:t>
            </a:r>
            <a:r>
              <a:rPr lang="ko-KR" altLang="en-US" sz="3600" b="1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조로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10F87-1637-4FFD-86D4-C1E4A94C4A79}"/>
              </a:ext>
            </a:extLst>
          </p:cNvPr>
          <p:cNvSpPr txBox="1"/>
          <p:nvPr/>
        </p:nvSpPr>
        <p:spPr>
          <a:xfrm>
            <a:off x="262510" y="6821496"/>
            <a:ext cx="7563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조로는 밀짚모자 해적단의 </a:t>
            </a:r>
            <a:r>
              <a:rPr lang="en-US" altLang="ko-KR" sz="2800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sz="2800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번째 동료이다</a:t>
            </a:r>
            <a:r>
              <a:rPr lang="en-US" altLang="ko-KR" sz="2800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800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칼을 </a:t>
            </a:r>
            <a:r>
              <a:rPr lang="en-US" altLang="ko-KR" sz="2800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2800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자루 쓰는 검사이고 세계 제일 </a:t>
            </a:r>
            <a:r>
              <a:rPr lang="ko-KR" altLang="en-US" sz="2800" dirty="0" err="1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검호를</a:t>
            </a:r>
            <a:r>
              <a:rPr lang="ko-KR" altLang="en-US" sz="2800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목표로 한다</a:t>
            </a:r>
            <a:r>
              <a:rPr lang="en-US" altLang="ko-KR" sz="2800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00B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966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E5599C42-B410-494B-9907-D9044E7D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8" y="5721463"/>
            <a:ext cx="2843584" cy="2729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19D8A6-606A-4FB0-929F-451DF03A11BB}"/>
              </a:ext>
            </a:extLst>
          </p:cNvPr>
          <p:cNvSpPr txBox="1"/>
          <p:nvPr/>
        </p:nvSpPr>
        <p:spPr>
          <a:xfrm>
            <a:off x="262510" y="6068290"/>
            <a:ext cx="414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3B10D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3. </a:t>
            </a:r>
            <a:r>
              <a:rPr lang="ko-KR" altLang="en-US" sz="3600" b="1" dirty="0">
                <a:solidFill>
                  <a:srgbClr val="F3B10D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나미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10F87-1637-4FFD-86D4-C1E4A94C4A79}"/>
              </a:ext>
            </a:extLst>
          </p:cNvPr>
          <p:cNvSpPr txBox="1"/>
          <p:nvPr/>
        </p:nvSpPr>
        <p:spPr>
          <a:xfrm>
            <a:off x="250635" y="6678996"/>
            <a:ext cx="75633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1A60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나미는 밀짚모자 해적단의 </a:t>
            </a:r>
            <a:r>
              <a:rPr lang="en-US" altLang="ko-KR" sz="2800" dirty="0">
                <a:solidFill>
                  <a:srgbClr val="F1A60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2800" dirty="0">
                <a:solidFill>
                  <a:srgbClr val="F1A60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번째 동료이다</a:t>
            </a:r>
            <a:r>
              <a:rPr lang="en-US" altLang="ko-KR" sz="2800" dirty="0">
                <a:solidFill>
                  <a:srgbClr val="F1A60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800" dirty="0">
                <a:solidFill>
                  <a:srgbClr val="F1A60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2800" dirty="0" err="1">
                <a:solidFill>
                  <a:srgbClr val="F1A60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크리마</a:t>
            </a:r>
            <a:r>
              <a:rPr lang="ko-KR" altLang="en-US" sz="2800" dirty="0">
                <a:solidFill>
                  <a:srgbClr val="F1A60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800" dirty="0" err="1">
                <a:solidFill>
                  <a:srgbClr val="F1A60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택트＂라는</a:t>
            </a:r>
            <a:r>
              <a:rPr lang="ko-KR" altLang="en-US" sz="2800" dirty="0">
                <a:solidFill>
                  <a:srgbClr val="F1A60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날씨를 조종할 수 있는 무기를 쓰며 세계지도를 자기 손으로 직접 보고 제작하는 것을 목표로 한다</a:t>
            </a:r>
            <a:r>
              <a:rPr lang="en-US" altLang="ko-KR" sz="2800" dirty="0">
                <a:solidFill>
                  <a:srgbClr val="F1A60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solidFill>
                <a:srgbClr val="F1A60F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B81048-9CA0-4959-B5D2-02F2739C9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2500" cy="59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7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E5599C42-B410-494B-9907-D9044E7D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8" y="5721463"/>
            <a:ext cx="2843584" cy="2729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19D8A6-606A-4FB0-929F-451DF03A11BB}"/>
              </a:ext>
            </a:extLst>
          </p:cNvPr>
          <p:cNvSpPr txBox="1"/>
          <p:nvPr/>
        </p:nvSpPr>
        <p:spPr>
          <a:xfrm>
            <a:off x="262510" y="6068290"/>
            <a:ext cx="414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7DA38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4. </a:t>
            </a:r>
            <a:r>
              <a:rPr lang="ko-KR" altLang="en-US" sz="3600" b="1" dirty="0" err="1">
                <a:solidFill>
                  <a:srgbClr val="7DA38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우솝</a:t>
            </a:r>
            <a:endParaRPr lang="ko-KR" altLang="en-US" sz="3600" b="1" dirty="0">
              <a:solidFill>
                <a:srgbClr val="7DA382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10F87-1637-4FFD-86D4-C1E4A94C4A79}"/>
              </a:ext>
            </a:extLst>
          </p:cNvPr>
          <p:cNvSpPr txBox="1"/>
          <p:nvPr/>
        </p:nvSpPr>
        <p:spPr>
          <a:xfrm>
            <a:off x="262510" y="6809621"/>
            <a:ext cx="7563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7DA38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우솝은</a:t>
            </a:r>
            <a:r>
              <a:rPr lang="ko-KR" altLang="en-US" sz="2800" dirty="0">
                <a:solidFill>
                  <a:srgbClr val="7DA38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밀짚모자 해적단의 </a:t>
            </a:r>
            <a:r>
              <a:rPr lang="en-US" altLang="ko-KR" sz="2800" dirty="0">
                <a:solidFill>
                  <a:srgbClr val="7DA38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2800" dirty="0">
                <a:solidFill>
                  <a:srgbClr val="7DA38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번째 동료이다</a:t>
            </a:r>
            <a:r>
              <a:rPr lang="en-US" altLang="ko-KR" sz="2800" dirty="0">
                <a:solidFill>
                  <a:srgbClr val="7DA38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800" dirty="0">
                <a:solidFill>
                  <a:srgbClr val="7DA38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새총을 사용하는 저격수이고 용감한 바다의 전사를 목표로 한다</a:t>
            </a:r>
            <a:r>
              <a:rPr lang="en-US" altLang="ko-KR" sz="2800" dirty="0">
                <a:solidFill>
                  <a:srgbClr val="7DA382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solidFill>
                <a:srgbClr val="7DA382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B9C3F-7F72-446E-96CA-BA651D70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2500" cy="59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5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E5599C42-B410-494B-9907-D9044E7D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8" y="5721463"/>
            <a:ext cx="2843584" cy="2729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19D8A6-606A-4FB0-929F-451DF03A11BB}"/>
              </a:ext>
            </a:extLst>
          </p:cNvPr>
          <p:cNvSpPr txBox="1"/>
          <p:nvPr/>
        </p:nvSpPr>
        <p:spPr>
          <a:xfrm>
            <a:off x="262510" y="6068290"/>
            <a:ext cx="414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5. </a:t>
            </a:r>
            <a:r>
              <a:rPr lang="ko-KR" altLang="en-US" sz="3600" b="1" dirty="0" err="1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상디</a:t>
            </a:r>
            <a:endParaRPr lang="ko-KR" altLang="en-US" sz="3600" b="1" dirty="0">
              <a:solidFill>
                <a:schemeClr val="accent4">
                  <a:lumMod val="50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10F87-1637-4FFD-86D4-C1E4A94C4A79}"/>
              </a:ext>
            </a:extLst>
          </p:cNvPr>
          <p:cNvSpPr txBox="1"/>
          <p:nvPr/>
        </p:nvSpPr>
        <p:spPr>
          <a:xfrm>
            <a:off x="262510" y="6714621"/>
            <a:ext cx="81808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상디는</a:t>
            </a:r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밀짚모자 해적단의 </a:t>
            </a: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4</a:t>
            </a:r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번째 동료이다</a:t>
            </a: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다리를 사용하며 팔은 요리할 때만 쓴다는 요리사이다</a:t>
            </a: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모든 바다가 만나는 </a:t>
            </a:r>
            <a:endParaRPr lang="en-US" altLang="ko-KR" sz="2800" dirty="0">
              <a:solidFill>
                <a:schemeClr val="accent4">
                  <a:lumMod val="50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“ALL</a:t>
            </a:r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BLUE”</a:t>
            </a:r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를 찾는 것을 목표로 한다</a:t>
            </a: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그림 3" descr="텍스트, 책이(가) 표시된 사진&#10;&#10;매우 높은 신뢰도로 생성된 설명">
            <a:extLst>
              <a:ext uri="{FF2B5EF4-FFF2-40B4-BE49-F238E27FC236}">
                <a16:creationId xmlns:a16="http://schemas.microsoft.com/office/drawing/2014/main" id="{ECC6D1EB-80FB-43B2-B7B4-2FF7BB30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95" b="97052" l="5254" r="96802">
                        <a14:foregroundMark x1="9252" y1="7068" x2="8053" y2="88086"/>
                        <a14:foregroundMark x1="8053" y1="88086" x2="25871" y2="93336"/>
                        <a14:foregroundMark x1="25871" y1="93336" x2="35637" y2="94103"/>
                        <a14:foregroundMark x1="35637" y1="94103" x2="49058" y2="92892"/>
                        <a14:foregroundMark x1="49058" y1="92892" x2="72130" y2="85824"/>
                        <a14:foregroundMark x1="72130" y1="85824" x2="74700" y2="79806"/>
                        <a14:foregroundMark x1="74700" y1="79806" x2="74129" y2="59855"/>
                        <a14:foregroundMark x1="30440" y1="10662" x2="58252" y2="9451"/>
                        <a14:foregroundMark x1="58252" y1="9451" x2="77441" y2="11430"/>
                        <a14:foregroundMark x1="77441" y1="11430" x2="94232" y2="16640"/>
                        <a14:foregroundMark x1="94232" y1="16640" x2="97917" y2="22322"/>
                        <a14:foregroundMark x1="98153" y1="38123" x2="96802" y2="50444"/>
                        <a14:foregroundMark x1="96802" y1="50444" x2="75671" y2="69830"/>
                        <a14:foregroundMark x1="49229" y1="34087" x2="42547" y2="27262"/>
                        <a14:foregroundMark x1="42547" y1="27262" x2="42147" y2="19184"/>
                        <a14:foregroundMark x1="42147" y1="19184" x2="46830" y2="14055"/>
                        <a14:foregroundMark x1="46830" y1="14055" x2="25414" y2="23344"/>
                        <a14:foregroundMark x1="25414" y1="23344" x2="36094" y2="23546"/>
                        <a14:foregroundMark x1="36094" y1="23546" x2="27070" y2="22294"/>
                        <a14:foregroundMark x1="27070" y1="22294" x2="40720" y2="17851"/>
                        <a14:foregroundMark x1="40720" y1="17851" x2="34152" y2="14257"/>
                        <a14:foregroundMark x1="34152" y1="14257" x2="52027" y2="11430"/>
                        <a14:foregroundMark x1="52027" y1="11430" x2="39520" y2="7027"/>
                        <a14:foregroundMark x1="39520" y1="7027" x2="49229" y2="10501"/>
                        <a14:foregroundMark x1="49229" y1="10501" x2="35351" y2="7835"/>
                        <a14:foregroundMark x1="35351" y1="7835" x2="27698" y2="9572"/>
                        <a14:foregroundMark x1="27698" y1="9572" x2="31125" y2="15994"/>
                        <a14:foregroundMark x1="31125" y1="15994" x2="17076" y2="14580"/>
                        <a14:foregroundMark x1="17076" y1="14580" x2="29926" y2="16721"/>
                        <a14:foregroundMark x1="29926" y1="16721" x2="19703" y2="13611"/>
                        <a14:foregroundMark x1="19703" y1="13611" x2="24843" y2="17973"/>
                        <a14:foregroundMark x1="24843" y1="17973" x2="22787" y2="10662"/>
                        <a14:foregroundMark x1="22787" y1="10662" x2="17933" y2="20234"/>
                        <a14:foregroundMark x1="17933" y1="20234" x2="13364" y2="18578"/>
                        <a14:foregroundMark x1="13364" y1="18578" x2="23929" y2="13651"/>
                        <a14:foregroundMark x1="23929" y1="13651" x2="56653" y2="11066"/>
                        <a14:foregroundMark x1="56653" y1="11066" x2="69674" y2="11107"/>
                        <a14:foregroundMark x1="69674" y1="11107" x2="78298" y2="10703"/>
                        <a14:foregroundMark x1="78298" y1="10703" x2="86522" y2="7431"/>
                        <a14:foregroundMark x1="86522" y1="7431" x2="89035" y2="5533"/>
                        <a14:foregroundMark x1="89377" y1="5533" x2="91548" y2="7754"/>
                        <a14:foregroundMark x1="95260" y1="72173" x2="89891" y2="84491"/>
                        <a14:foregroundMark x1="89891" y1="84491" x2="77898" y2="88409"/>
                        <a14:foregroundMark x1="77898" y1="88409" x2="41062" y2="91155"/>
                        <a14:foregroundMark x1="41062" y1="91155" x2="27927" y2="89903"/>
                        <a14:foregroundMark x1="27927" y1="89903" x2="19475" y2="82795"/>
                        <a14:foregroundMark x1="19475" y1="82795" x2="21302" y2="74475"/>
                        <a14:foregroundMark x1="21302" y1="74475" x2="40148" y2="63974"/>
                        <a14:foregroundMark x1="40148" y1="63974" x2="50828" y2="61712"/>
                        <a14:foregroundMark x1="50828" y1="61712" x2="59794" y2="63691"/>
                        <a14:foregroundMark x1="59794" y1="63691" x2="65505" y2="70234"/>
                        <a14:foregroundMark x1="65505" y1="70234" x2="65848" y2="77221"/>
                        <a14:foregroundMark x1="65848" y1="77221" x2="60879" y2="83926"/>
                        <a14:foregroundMark x1="60879" y1="83926" x2="51171" y2="89216"/>
                        <a14:foregroundMark x1="51171" y1="89216" x2="40948" y2="90549"/>
                        <a14:foregroundMark x1="40948" y1="90549" x2="35294" y2="82270"/>
                        <a14:foregroundMark x1="35294" y1="82270" x2="40320" y2="68861"/>
                        <a14:foregroundMark x1="40320" y1="68861" x2="48658" y2="67165"/>
                        <a14:foregroundMark x1="48658" y1="67165" x2="60822" y2="76252"/>
                        <a14:foregroundMark x1="60822" y1="76252" x2="63792" y2="85985"/>
                        <a14:foregroundMark x1="63792" y1="85985" x2="54712" y2="89943"/>
                        <a14:foregroundMark x1="54712" y1="89943" x2="42776" y2="89620"/>
                        <a14:foregroundMark x1="42776" y1="89620" x2="48372" y2="79968"/>
                        <a14:foregroundMark x1="48372" y1="79968" x2="39063" y2="88207"/>
                        <a14:foregroundMark x1="39063" y1="88207" x2="44832" y2="82472"/>
                        <a14:foregroundMark x1="44832" y1="82472" x2="39806" y2="88409"/>
                        <a14:foregroundMark x1="39806" y1="88409" x2="29583" y2="87843"/>
                        <a14:foregroundMark x1="29583" y1="87843" x2="35865" y2="94709"/>
                        <a14:foregroundMark x1="35865" y1="94709" x2="49629" y2="95719"/>
                        <a14:foregroundMark x1="49629" y1="95719" x2="67790" y2="95153"/>
                        <a14:foregroundMark x1="67790" y1="95153" x2="75842" y2="95153"/>
                        <a14:foregroundMark x1="75842" y1="95153" x2="84809" y2="93578"/>
                        <a14:foregroundMark x1="84809" y1="93578" x2="86465" y2="83724"/>
                        <a14:foregroundMark x1="86465" y1="83724" x2="82524" y2="74233"/>
                        <a14:foregroundMark x1="74129" y1="74960" x2="48658" y2="76333"/>
                        <a14:foregroundMark x1="48658" y1="97658" x2="70131" y2="97658"/>
                        <a14:foregroundMark x1="70131" y1="97658" x2="78869" y2="97375"/>
                        <a14:foregroundMark x1="78869" y1="97375" x2="89149" y2="97779"/>
                        <a14:foregroundMark x1="89149" y1="97779" x2="94003" y2="90670"/>
                        <a14:foregroundMark x1="94003" y1="90670" x2="85894" y2="95880"/>
                        <a14:foregroundMark x1="85894" y1="95880" x2="92519" y2="89257"/>
                        <a14:foregroundMark x1="92519" y1="89257" x2="90748" y2="95840"/>
                        <a14:foregroundMark x1="90748" y1="95840" x2="94860" y2="88651"/>
                        <a14:foregroundMark x1="95488" y1="94063" x2="91947" y2="97092"/>
                        <a14:foregroundMark x1="45917" y1="96123" x2="19703" y2="95113"/>
                        <a14:foregroundMark x1="19703" y1="95113" x2="18447" y2="95436"/>
                        <a14:foregroundMark x1="17875" y1="95436" x2="8909" y2="95719"/>
                        <a14:foregroundMark x1="8909" y1="95719" x2="5540" y2="88893"/>
                        <a14:foregroundMark x1="5540" y1="88893" x2="5311" y2="67892"/>
                        <a14:foregroundMark x1="3941" y1="3473" x2="13250" y2="3635"/>
                        <a14:foregroundMark x1="13250" y1="3635" x2="20046" y2="7189"/>
                        <a14:foregroundMark x1="20046" y1="7189" x2="11650" y2="10057"/>
                        <a14:foregroundMark x1="11650" y1="10057" x2="15134" y2="3675"/>
                        <a14:foregroundMark x1="15134" y1="3675" x2="41748" y2="4645"/>
                        <a14:foregroundMark x1="41748" y1="4645" x2="50771" y2="6704"/>
                        <a14:foregroundMark x1="50771" y1="6704" x2="39806" y2="8158"/>
                        <a14:foregroundMark x1="39806" y1="8158" x2="50657" y2="2585"/>
                        <a14:foregroundMark x1="50657" y1="2585" x2="62193" y2="2342"/>
                        <a14:foregroundMark x1="62193" y1="2342" x2="90348" y2="4321"/>
                        <a14:foregroundMark x1="90348" y1="4321" x2="94860" y2="3595"/>
                        <a14:backgroundMark x1="99200" y1="23546" x2="99772" y2="26737"/>
                        <a14:backgroundMark x1="99600" y1="28271" x2="99772" y2="34612"/>
                        <a14:backgroundMark x1="99600" y1="39742" x2="99600" y2="21769"/>
                        <a14:backgroundMark x1="99200" y1="22456" x2="98972" y2="23546"/>
                        <a14:backgroundMark x1="99200" y1="26333" x2="99372" y2="27423"/>
                        <a14:backgroundMark x1="98972" y1="28675" x2="99600" y2="27019"/>
                        <a14:backgroundMark x1="98401" y1="34612" x2="98801" y2="38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810" y="-47500"/>
            <a:ext cx="8942120" cy="60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5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E5599C42-B410-494B-9907-D9044E7D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8" y="5721463"/>
            <a:ext cx="2843584" cy="2729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19D8A6-606A-4FB0-929F-451DF03A11BB}"/>
              </a:ext>
            </a:extLst>
          </p:cNvPr>
          <p:cNvSpPr txBox="1"/>
          <p:nvPr/>
        </p:nvSpPr>
        <p:spPr>
          <a:xfrm>
            <a:off x="262510" y="6068290"/>
            <a:ext cx="414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6. </a:t>
            </a:r>
            <a:r>
              <a:rPr lang="ko-KR" altLang="en-US" sz="3600" b="1" dirty="0" err="1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쵸파</a:t>
            </a:r>
            <a:endParaRPr lang="ko-KR" altLang="en-US" sz="3600" b="1" dirty="0">
              <a:solidFill>
                <a:srgbClr val="EA26B7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10F87-1637-4FFD-86D4-C1E4A94C4A79}"/>
              </a:ext>
            </a:extLst>
          </p:cNvPr>
          <p:cNvSpPr txBox="1"/>
          <p:nvPr/>
        </p:nvSpPr>
        <p:spPr>
          <a:xfrm>
            <a:off x="262510" y="6833371"/>
            <a:ext cx="81808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쵸파는</a:t>
            </a:r>
            <a:r>
              <a:rPr lang="ko-KR" altLang="en-US" sz="2800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밀짚모자 해적단의 </a:t>
            </a:r>
            <a:r>
              <a:rPr lang="en-US" altLang="ko-KR" sz="2800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5</a:t>
            </a:r>
            <a:r>
              <a:rPr lang="ko-KR" altLang="en-US" sz="2800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번째 동료이다</a:t>
            </a:r>
            <a:r>
              <a:rPr lang="en-US" altLang="ko-KR" sz="2800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800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2800" dirty="0" err="1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럼블</a:t>
            </a:r>
            <a:r>
              <a:rPr lang="ko-KR" altLang="en-US" sz="2800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볼</a:t>
            </a:r>
            <a:r>
              <a:rPr lang="en-US" altLang="ko-KR" sz="2800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”</a:t>
            </a:r>
            <a:r>
              <a:rPr lang="ko-KR" altLang="en-US" sz="2800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을 사용하며 신체를 강화하는 순록 의사이다</a:t>
            </a:r>
            <a:r>
              <a:rPr lang="en-US" altLang="ko-KR" sz="2800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2800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최고의 의사가 되는 것을 목표로 한다</a:t>
            </a:r>
            <a:r>
              <a:rPr lang="en-US" altLang="ko-KR" sz="2800" dirty="0">
                <a:solidFill>
                  <a:srgbClr val="EA26B7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solidFill>
                <a:srgbClr val="EA26B7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543F532F-3AFF-4AA0-8B35-A451074F7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2500" cy="59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5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E5599C42-B410-494B-9907-D9044E7D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8" y="5721463"/>
            <a:ext cx="2843584" cy="2729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19D8A6-606A-4FB0-929F-451DF03A11BB}"/>
              </a:ext>
            </a:extLst>
          </p:cNvPr>
          <p:cNvSpPr txBox="1"/>
          <p:nvPr/>
        </p:nvSpPr>
        <p:spPr>
          <a:xfrm>
            <a:off x="262510" y="6068290"/>
            <a:ext cx="414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7. </a:t>
            </a:r>
            <a:r>
              <a:rPr lang="ko-KR" altLang="en-US" sz="3600" b="1" dirty="0" err="1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니코</a:t>
            </a:r>
            <a:r>
              <a:rPr lang="en-US" altLang="ko-KR" sz="3600" b="1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3600" b="1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로빈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10F87-1637-4FFD-86D4-C1E4A94C4A79}"/>
              </a:ext>
            </a:extLst>
          </p:cNvPr>
          <p:cNvSpPr txBox="1"/>
          <p:nvPr/>
        </p:nvSpPr>
        <p:spPr>
          <a:xfrm>
            <a:off x="262510" y="6714621"/>
            <a:ext cx="81808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로빈은 밀짚모자 해적단의 </a:t>
            </a:r>
            <a:r>
              <a:rPr lang="en-US" altLang="ko-KR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번째 동료이다</a:t>
            </a:r>
            <a:r>
              <a:rPr lang="en-US" altLang="ko-KR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로빈은 </a:t>
            </a:r>
            <a:r>
              <a:rPr lang="en-US" altLang="ko-KR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2800" dirty="0" err="1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꽃꽃</a:t>
            </a:r>
            <a:r>
              <a:rPr lang="ko-KR" altLang="en-US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열매</a:t>
            </a:r>
            <a:r>
              <a:rPr lang="en-US" altLang="ko-KR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”</a:t>
            </a:r>
            <a:r>
              <a:rPr lang="ko-KR" altLang="en-US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를 먹은 고고학자이다</a:t>
            </a:r>
            <a:r>
              <a:rPr lang="en-US" altLang="ko-KR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 “</a:t>
            </a:r>
            <a:r>
              <a:rPr lang="ko-KR" altLang="en-US" sz="2800" dirty="0" err="1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리오포네그리프</a:t>
            </a:r>
            <a:r>
              <a:rPr lang="en-US" altLang="ko-KR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”</a:t>
            </a:r>
            <a:r>
              <a:rPr lang="ko-KR" altLang="en-US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에 새겨진 진정한 역사를 조사하는 것을 목표로 한다</a:t>
            </a:r>
            <a:r>
              <a:rPr lang="en-US" altLang="ko-KR" sz="2800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solidFill>
                <a:srgbClr val="7030A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 descr="텍스트, 책이(가) 표시된 사진&#10;&#10;매우 높은 신뢰도로 생성된 설명">
            <a:extLst>
              <a:ext uri="{FF2B5EF4-FFF2-40B4-BE49-F238E27FC236}">
                <a16:creationId xmlns:a16="http://schemas.microsoft.com/office/drawing/2014/main" id="{0E36623A-B16F-4E46-9110-337798DBA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2499" cy="59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1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</TotalTime>
  <Words>264</Words>
  <Application>Microsoft Office PowerPoint</Application>
  <PresentationFormat>사용자 지정</PresentationFormat>
  <Paragraphs>30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HY목각파임B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염종원</dc:creator>
  <cp:lastModifiedBy>염종원</cp:lastModifiedBy>
  <cp:revision>18</cp:revision>
  <dcterms:created xsi:type="dcterms:W3CDTF">2018-05-08T06:52:20Z</dcterms:created>
  <dcterms:modified xsi:type="dcterms:W3CDTF">2018-05-08T10:49:49Z</dcterms:modified>
</cp:coreProperties>
</file>